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7"/>
  </p:notesMasterIdLst>
  <p:sldIdLst>
    <p:sldId id="256" r:id="rId2"/>
    <p:sldId id="259" r:id="rId3"/>
    <p:sldId id="257" r:id="rId4"/>
    <p:sldId id="258" r:id="rId5"/>
    <p:sldId id="260" r:id="rId6"/>
    <p:sldId id="261" r:id="rId7"/>
    <p:sldId id="262" r:id="rId8"/>
    <p:sldId id="263" r:id="rId9"/>
    <p:sldId id="265" r:id="rId10"/>
    <p:sldId id="264"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C5D3B7-0BEF-4013-8B6F-D83B481E088B}" v="11" dt="2022-02-23T10:44:04.3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70" d="100"/>
          <a:sy n="70" d="100"/>
        </p:scale>
        <p:origin x="1166" y="2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Gevers - van Uden" userId="3bc1b155-21dc-4228-af2e-9a69b1d3578e" providerId="ADAL" clId="{CCC5D3B7-0BEF-4013-8B6F-D83B481E088B}"/>
    <pc:docChg chg="custSel addSld modSld">
      <pc:chgData name="Kim Gevers - van Uden" userId="3bc1b155-21dc-4228-af2e-9a69b1d3578e" providerId="ADAL" clId="{CCC5D3B7-0BEF-4013-8B6F-D83B481E088B}" dt="2022-02-23T13:14:55.920" v="3681" actId="20577"/>
      <pc:docMkLst>
        <pc:docMk/>
      </pc:docMkLst>
      <pc:sldChg chg="modSp mod">
        <pc:chgData name="Kim Gevers - van Uden" userId="3bc1b155-21dc-4228-af2e-9a69b1d3578e" providerId="ADAL" clId="{CCC5D3B7-0BEF-4013-8B6F-D83B481E088B}" dt="2022-02-23T10:44:40.921" v="3626" actId="20577"/>
        <pc:sldMkLst>
          <pc:docMk/>
          <pc:sldMk cId="909837958" sldId="257"/>
        </pc:sldMkLst>
        <pc:spChg chg="mod">
          <ac:chgData name="Kim Gevers - van Uden" userId="3bc1b155-21dc-4228-af2e-9a69b1d3578e" providerId="ADAL" clId="{CCC5D3B7-0BEF-4013-8B6F-D83B481E088B}" dt="2022-02-23T10:44:40.921" v="3626" actId="20577"/>
          <ac:spMkLst>
            <pc:docMk/>
            <pc:sldMk cId="909837958" sldId="257"/>
            <ac:spMk id="3" creationId="{65BC28F7-9FEB-4F3B-AD87-93286C08A594}"/>
          </ac:spMkLst>
        </pc:spChg>
      </pc:sldChg>
      <pc:sldChg chg="modSp mod">
        <pc:chgData name="Kim Gevers - van Uden" userId="3bc1b155-21dc-4228-af2e-9a69b1d3578e" providerId="ADAL" clId="{CCC5D3B7-0BEF-4013-8B6F-D83B481E088B}" dt="2022-02-23T10:06:55.318" v="1975" actId="20577"/>
        <pc:sldMkLst>
          <pc:docMk/>
          <pc:sldMk cId="1124679874" sldId="258"/>
        </pc:sldMkLst>
        <pc:spChg chg="mod">
          <ac:chgData name="Kim Gevers - van Uden" userId="3bc1b155-21dc-4228-af2e-9a69b1d3578e" providerId="ADAL" clId="{CCC5D3B7-0BEF-4013-8B6F-D83B481E088B}" dt="2022-02-23T10:06:55.318" v="1975" actId="20577"/>
          <ac:spMkLst>
            <pc:docMk/>
            <pc:sldMk cId="1124679874" sldId="258"/>
            <ac:spMk id="2" creationId="{78F47243-D4B8-4B39-AE87-A829ACD1BCA1}"/>
          </ac:spMkLst>
        </pc:spChg>
      </pc:sldChg>
      <pc:sldChg chg="modSp mod">
        <pc:chgData name="Kim Gevers - van Uden" userId="3bc1b155-21dc-4228-af2e-9a69b1d3578e" providerId="ADAL" clId="{CCC5D3B7-0BEF-4013-8B6F-D83B481E088B}" dt="2022-02-23T10:38:06.209" v="3363" actId="20577"/>
        <pc:sldMkLst>
          <pc:docMk/>
          <pc:sldMk cId="3794987888" sldId="259"/>
        </pc:sldMkLst>
        <pc:spChg chg="mod">
          <ac:chgData name="Kim Gevers - van Uden" userId="3bc1b155-21dc-4228-af2e-9a69b1d3578e" providerId="ADAL" clId="{CCC5D3B7-0BEF-4013-8B6F-D83B481E088B}" dt="2022-02-23T10:06:46.354" v="1974" actId="20577"/>
          <ac:spMkLst>
            <pc:docMk/>
            <pc:sldMk cId="3794987888" sldId="259"/>
            <ac:spMk id="2" creationId="{171AEA7B-2ABF-4EE0-85C1-FB0D20F4BDB0}"/>
          </ac:spMkLst>
        </pc:spChg>
        <pc:spChg chg="mod">
          <ac:chgData name="Kim Gevers - van Uden" userId="3bc1b155-21dc-4228-af2e-9a69b1d3578e" providerId="ADAL" clId="{CCC5D3B7-0BEF-4013-8B6F-D83B481E088B}" dt="2022-02-23T10:38:06.209" v="3363" actId="20577"/>
          <ac:spMkLst>
            <pc:docMk/>
            <pc:sldMk cId="3794987888" sldId="259"/>
            <ac:spMk id="3" creationId="{2E201CD4-85AD-4477-A62F-493028FC924E}"/>
          </ac:spMkLst>
        </pc:spChg>
      </pc:sldChg>
      <pc:sldChg chg="modSp mod">
        <pc:chgData name="Kim Gevers - van Uden" userId="3bc1b155-21dc-4228-af2e-9a69b1d3578e" providerId="ADAL" clId="{CCC5D3B7-0BEF-4013-8B6F-D83B481E088B}" dt="2022-02-23T10:45:38.806" v="3633" actId="20577"/>
        <pc:sldMkLst>
          <pc:docMk/>
          <pc:sldMk cId="3798702782" sldId="260"/>
        </pc:sldMkLst>
        <pc:spChg chg="mod">
          <ac:chgData name="Kim Gevers - van Uden" userId="3bc1b155-21dc-4228-af2e-9a69b1d3578e" providerId="ADAL" clId="{CCC5D3B7-0BEF-4013-8B6F-D83B481E088B}" dt="2022-02-23T10:45:38.806" v="3633" actId="20577"/>
          <ac:spMkLst>
            <pc:docMk/>
            <pc:sldMk cId="3798702782" sldId="260"/>
            <ac:spMk id="3" creationId="{B1C48135-280A-4395-A833-31DC88DA1AF7}"/>
          </ac:spMkLst>
        </pc:spChg>
      </pc:sldChg>
      <pc:sldChg chg="modSp mod modNotesTx">
        <pc:chgData name="Kim Gevers - van Uden" userId="3bc1b155-21dc-4228-af2e-9a69b1d3578e" providerId="ADAL" clId="{CCC5D3B7-0BEF-4013-8B6F-D83B481E088B}" dt="2022-02-23T09:45:50.544" v="71" actId="20577"/>
        <pc:sldMkLst>
          <pc:docMk/>
          <pc:sldMk cId="1426999873" sldId="262"/>
        </pc:sldMkLst>
        <pc:spChg chg="mod">
          <ac:chgData name="Kim Gevers - van Uden" userId="3bc1b155-21dc-4228-af2e-9a69b1d3578e" providerId="ADAL" clId="{CCC5D3B7-0BEF-4013-8B6F-D83B481E088B}" dt="2022-02-23T09:45:34.741" v="9" actId="20577"/>
          <ac:spMkLst>
            <pc:docMk/>
            <pc:sldMk cId="1426999873" sldId="262"/>
            <ac:spMk id="3" creationId="{E9529478-0096-4E31-AD16-A5175B3C5721}"/>
          </ac:spMkLst>
        </pc:spChg>
      </pc:sldChg>
      <pc:sldChg chg="modSp new mod">
        <pc:chgData name="Kim Gevers - van Uden" userId="3bc1b155-21dc-4228-af2e-9a69b1d3578e" providerId="ADAL" clId="{CCC5D3B7-0BEF-4013-8B6F-D83B481E088B}" dt="2022-02-23T10:46:34.187" v="3661" actId="20577"/>
        <pc:sldMkLst>
          <pc:docMk/>
          <pc:sldMk cId="3851450527" sldId="263"/>
        </pc:sldMkLst>
        <pc:spChg chg="mod">
          <ac:chgData name="Kim Gevers - van Uden" userId="3bc1b155-21dc-4228-af2e-9a69b1d3578e" providerId="ADAL" clId="{CCC5D3B7-0BEF-4013-8B6F-D83B481E088B}" dt="2022-02-23T09:58:50.120" v="917" actId="20577"/>
          <ac:spMkLst>
            <pc:docMk/>
            <pc:sldMk cId="3851450527" sldId="263"/>
            <ac:spMk id="2" creationId="{1AC8797E-C215-4C56-8FFC-BB6139844D3D}"/>
          </ac:spMkLst>
        </pc:spChg>
        <pc:spChg chg="mod">
          <ac:chgData name="Kim Gevers - van Uden" userId="3bc1b155-21dc-4228-af2e-9a69b1d3578e" providerId="ADAL" clId="{CCC5D3B7-0BEF-4013-8B6F-D83B481E088B}" dt="2022-02-23T10:46:34.187" v="3661" actId="20577"/>
          <ac:spMkLst>
            <pc:docMk/>
            <pc:sldMk cId="3851450527" sldId="263"/>
            <ac:spMk id="3" creationId="{28E3CCEC-7884-4E37-9E15-421064BD7EF5}"/>
          </ac:spMkLst>
        </pc:spChg>
      </pc:sldChg>
      <pc:sldChg chg="addSp delSp modSp new mod">
        <pc:chgData name="Kim Gevers - van Uden" userId="3bc1b155-21dc-4228-af2e-9a69b1d3578e" providerId="ADAL" clId="{CCC5D3B7-0BEF-4013-8B6F-D83B481E088B}" dt="2022-02-23T09:58:04.086" v="915" actId="313"/>
        <pc:sldMkLst>
          <pc:docMk/>
          <pc:sldMk cId="1919716555" sldId="264"/>
        </pc:sldMkLst>
        <pc:spChg chg="mod">
          <ac:chgData name="Kim Gevers - van Uden" userId="3bc1b155-21dc-4228-af2e-9a69b1d3578e" providerId="ADAL" clId="{CCC5D3B7-0BEF-4013-8B6F-D83B481E088B}" dt="2022-02-23T09:58:04.086" v="915" actId="313"/>
          <ac:spMkLst>
            <pc:docMk/>
            <pc:sldMk cId="1919716555" sldId="264"/>
            <ac:spMk id="2" creationId="{D1733E6D-6FB8-4D9F-9018-60C70F8821DD}"/>
          </ac:spMkLst>
        </pc:spChg>
        <pc:spChg chg="mod">
          <ac:chgData name="Kim Gevers - van Uden" userId="3bc1b155-21dc-4228-af2e-9a69b1d3578e" providerId="ADAL" clId="{CCC5D3B7-0BEF-4013-8B6F-D83B481E088B}" dt="2022-02-23T09:57:48.685" v="914" actId="20577"/>
          <ac:spMkLst>
            <pc:docMk/>
            <pc:sldMk cId="1919716555" sldId="264"/>
            <ac:spMk id="3" creationId="{FDBB018A-FF17-49CE-B94E-D6BA29C2AEA8}"/>
          </ac:spMkLst>
        </pc:spChg>
        <pc:picChg chg="add del mod">
          <ac:chgData name="Kim Gevers - van Uden" userId="3bc1b155-21dc-4228-af2e-9a69b1d3578e" providerId="ADAL" clId="{CCC5D3B7-0BEF-4013-8B6F-D83B481E088B}" dt="2022-02-23T09:55:57.081" v="830" actId="478"/>
          <ac:picMkLst>
            <pc:docMk/>
            <pc:sldMk cId="1919716555" sldId="264"/>
            <ac:picMk id="4" creationId="{794F0D32-D446-4B0B-A984-124CDFE7176A}"/>
          </ac:picMkLst>
        </pc:picChg>
        <pc:picChg chg="add mod">
          <ac:chgData name="Kim Gevers - van Uden" userId="3bc1b155-21dc-4228-af2e-9a69b1d3578e" providerId="ADAL" clId="{CCC5D3B7-0BEF-4013-8B6F-D83B481E088B}" dt="2022-02-23T09:57:17.568" v="869" actId="1076"/>
          <ac:picMkLst>
            <pc:docMk/>
            <pc:sldMk cId="1919716555" sldId="264"/>
            <ac:picMk id="5" creationId="{8E300D28-BE0F-4590-BA31-F042DB899B7C}"/>
          </ac:picMkLst>
        </pc:picChg>
      </pc:sldChg>
      <pc:sldChg chg="addSp delSp modSp new mod">
        <pc:chgData name="Kim Gevers - van Uden" userId="3bc1b155-21dc-4228-af2e-9a69b1d3578e" providerId="ADAL" clId="{CCC5D3B7-0BEF-4013-8B6F-D83B481E088B}" dt="2022-02-23T10:05:44.963" v="1935" actId="20577"/>
        <pc:sldMkLst>
          <pc:docMk/>
          <pc:sldMk cId="3684108283" sldId="265"/>
        </pc:sldMkLst>
        <pc:spChg chg="mod">
          <ac:chgData name="Kim Gevers - van Uden" userId="3bc1b155-21dc-4228-af2e-9a69b1d3578e" providerId="ADAL" clId="{CCC5D3B7-0BEF-4013-8B6F-D83B481E088B}" dt="2022-02-23T10:04:44.931" v="1733" actId="20577"/>
          <ac:spMkLst>
            <pc:docMk/>
            <pc:sldMk cId="3684108283" sldId="265"/>
            <ac:spMk id="2" creationId="{64D4FC45-D55A-47FC-B82A-D42A4AD1065E}"/>
          </ac:spMkLst>
        </pc:spChg>
        <pc:spChg chg="mod">
          <ac:chgData name="Kim Gevers - van Uden" userId="3bc1b155-21dc-4228-af2e-9a69b1d3578e" providerId="ADAL" clId="{CCC5D3B7-0BEF-4013-8B6F-D83B481E088B}" dt="2022-02-23T10:05:44.963" v="1935" actId="20577"/>
          <ac:spMkLst>
            <pc:docMk/>
            <pc:sldMk cId="3684108283" sldId="265"/>
            <ac:spMk id="3" creationId="{AEF6D5FE-A677-48FA-AC03-115D5D46F1D5}"/>
          </ac:spMkLst>
        </pc:spChg>
        <pc:picChg chg="add del">
          <ac:chgData name="Kim Gevers - van Uden" userId="3bc1b155-21dc-4228-af2e-9a69b1d3578e" providerId="ADAL" clId="{CCC5D3B7-0BEF-4013-8B6F-D83B481E088B}" dt="2022-02-23T10:04:19.916" v="1724" actId="478"/>
          <ac:picMkLst>
            <pc:docMk/>
            <pc:sldMk cId="3684108283" sldId="265"/>
            <ac:picMk id="4" creationId="{B666D6EB-5675-46B8-B644-04A2A93C41E9}"/>
          </ac:picMkLst>
        </pc:picChg>
        <pc:picChg chg="add mod">
          <ac:chgData name="Kim Gevers - van Uden" userId="3bc1b155-21dc-4228-af2e-9a69b1d3578e" providerId="ADAL" clId="{CCC5D3B7-0BEF-4013-8B6F-D83B481E088B}" dt="2022-02-23T10:04:41.490" v="1732" actId="1076"/>
          <ac:picMkLst>
            <pc:docMk/>
            <pc:sldMk cId="3684108283" sldId="265"/>
            <ac:picMk id="5" creationId="{4802586B-C539-45B7-BF5F-41609F22F498}"/>
          </ac:picMkLst>
        </pc:picChg>
      </pc:sldChg>
      <pc:sldChg chg="addSp delSp modSp new mod">
        <pc:chgData name="Kim Gevers - van Uden" userId="3bc1b155-21dc-4228-af2e-9a69b1d3578e" providerId="ADAL" clId="{CCC5D3B7-0BEF-4013-8B6F-D83B481E088B}" dt="2022-02-23T10:14:24.458" v="2094" actId="478"/>
        <pc:sldMkLst>
          <pc:docMk/>
          <pc:sldMk cId="3906474586" sldId="266"/>
        </pc:sldMkLst>
        <pc:spChg chg="mod">
          <ac:chgData name="Kim Gevers - van Uden" userId="3bc1b155-21dc-4228-af2e-9a69b1d3578e" providerId="ADAL" clId="{CCC5D3B7-0BEF-4013-8B6F-D83B481E088B}" dt="2022-02-23T10:11:45.565" v="2041" actId="120"/>
          <ac:spMkLst>
            <pc:docMk/>
            <pc:sldMk cId="3906474586" sldId="266"/>
            <ac:spMk id="2" creationId="{FDA65382-4B90-4692-B89D-7553D8F094EE}"/>
          </ac:spMkLst>
        </pc:spChg>
        <pc:spChg chg="del mod">
          <ac:chgData name="Kim Gevers - van Uden" userId="3bc1b155-21dc-4228-af2e-9a69b1d3578e" providerId="ADAL" clId="{CCC5D3B7-0BEF-4013-8B6F-D83B481E088B}" dt="2022-02-23T10:14:24.458" v="2094" actId="478"/>
          <ac:spMkLst>
            <pc:docMk/>
            <pc:sldMk cId="3906474586" sldId="266"/>
            <ac:spMk id="3" creationId="{FC84754B-A554-4957-9B74-5B7F91EB6A59}"/>
          </ac:spMkLst>
        </pc:spChg>
        <pc:spChg chg="add mod">
          <ac:chgData name="Kim Gevers - van Uden" userId="3bc1b155-21dc-4228-af2e-9a69b1d3578e" providerId="ADAL" clId="{CCC5D3B7-0BEF-4013-8B6F-D83B481E088B}" dt="2022-02-23T10:13:29.406" v="2077" actId="1076"/>
          <ac:spMkLst>
            <pc:docMk/>
            <pc:sldMk cId="3906474586" sldId="266"/>
            <ac:spMk id="6" creationId="{26E63FAB-DDA7-4E8B-9623-61FA4F146931}"/>
          </ac:spMkLst>
        </pc:spChg>
        <pc:spChg chg="add mod">
          <ac:chgData name="Kim Gevers - van Uden" userId="3bc1b155-21dc-4228-af2e-9a69b1d3578e" providerId="ADAL" clId="{CCC5D3B7-0BEF-4013-8B6F-D83B481E088B}" dt="2022-02-23T10:13:58.248" v="2092" actId="1076"/>
          <ac:spMkLst>
            <pc:docMk/>
            <pc:sldMk cId="3906474586" sldId="266"/>
            <ac:spMk id="7" creationId="{98F83CAE-381A-41D9-80A8-1B535EB75380}"/>
          </ac:spMkLst>
        </pc:spChg>
        <pc:spChg chg="add mod">
          <ac:chgData name="Kim Gevers - van Uden" userId="3bc1b155-21dc-4228-af2e-9a69b1d3578e" providerId="ADAL" clId="{CCC5D3B7-0BEF-4013-8B6F-D83B481E088B}" dt="2022-02-23T10:13:08.672" v="2068" actId="1076"/>
          <ac:spMkLst>
            <pc:docMk/>
            <pc:sldMk cId="3906474586" sldId="266"/>
            <ac:spMk id="8" creationId="{90D9FE8B-F938-4C6F-85A7-8B7583653451}"/>
          </ac:spMkLst>
        </pc:spChg>
        <pc:picChg chg="add del">
          <ac:chgData name="Kim Gevers - van Uden" userId="3bc1b155-21dc-4228-af2e-9a69b1d3578e" providerId="ADAL" clId="{CCC5D3B7-0BEF-4013-8B6F-D83B481E088B}" dt="2022-02-23T10:10:35.724" v="2037" actId="478"/>
          <ac:picMkLst>
            <pc:docMk/>
            <pc:sldMk cId="3906474586" sldId="266"/>
            <ac:picMk id="4" creationId="{AAB06949-CDD1-45AE-B1EC-74F08FB0E9F8}"/>
          </ac:picMkLst>
        </pc:picChg>
        <pc:picChg chg="add mod">
          <ac:chgData name="Kim Gevers - van Uden" userId="3bc1b155-21dc-4228-af2e-9a69b1d3578e" providerId="ADAL" clId="{CCC5D3B7-0BEF-4013-8B6F-D83B481E088B}" dt="2022-02-23T10:11:48.211" v="2042" actId="1076"/>
          <ac:picMkLst>
            <pc:docMk/>
            <pc:sldMk cId="3906474586" sldId="266"/>
            <ac:picMk id="5" creationId="{74F57989-6B4F-45FE-A00A-7A766FFC9519}"/>
          </ac:picMkLst>
        </pc:picChg>
      </pc:sldChg>
      <pc:sldChg chg="modSp new mod">
        <pc:chgData name="Kim Gevers - van Uden" userId="3bc1b155-21dc-4228-af2e-9a69b1d3578e" providerId="ADAL" clId="{CCC5D3B7-0BEF-4013-8B6F-D83B481E088B}" dt="2022-02-23T13:14:07.960" v="3666" actId="20577"/>
        <pc:sldMkLst>
          <pc:docMk/>
          <pc:sldMk cId="858009593" sldId="267"/>
        </pc:sldMkLst>
        <pc:spChg chg="mod">
          <ac:chgData name="Kim Gevers - van Uden" userId="3bc1b155-21dc-4228-af2e-9a69b1d3578e" providerId="ADAL" clId="{CCC5D3B7-0BEF-4013-8B6F-D83B481E088B}" dt="2022-02-23T10:14:49.890" v="2114" actId="5793"/>
          <ac:spMkLst>
            <pc:docMk/>
            <pc:sldMk cId="858009593" sldId="267"/>
            <ac:spMk id="2" creationId="{45A90074-9AC5-46C8-B982-62A2FD5AD9BB}"/>
          </ac:spMkLst>
        </pc:spChg>
        <pc:spChg chg="mod">
          <ac:chgData name="Kim Gevers - van Uden" userId="3bc1b155-21dc-4228-af2e-9a69b1d3578e" providerId="ADAL" clId="{CCC5D3B7-0BEF-4013-8B6F-D83B481E088B}" dt="2022-02-23T13:14:07.960" v="3666" actId="20577"/>
          <ac:spMkLst>
            <pc:docMk/>
            <pc:sldMk cId="858009593" sldId="267"/>
            <ac:spMk id="3" creationId="{7A7165C4-7D94-40FD-BDD0-5021753D90E6}"/>
          </ac:spMkLst>
        </pc:spChg>
      </pc:sldChg>
      <pc:sldChg chg="modSp new mod">
        <pc:chgData name="Kim Gevers - van Uden" userId="3bc1b155-21dc-4228-af2e-9a69b1d3578e" providerId="ADAL" clId="{CCC5D3B7-0BEF-4013-8B6F-D83B481E088B}" dt="2022-02-23T13:14:28.222" v="3670" actId="20577"/>
        <pc:sldMkLst>
          <pc:docMk/>
          <pc:sldMk cId="3471097872" sldId="268"/>
        </pc:sldMkLst>
        <pc:spChg chg="mod">
          <ac:chgData name="Kim Gevers - van Uden" userId="3bc1b155-21dc-4228-af2e-9a69b1d3578e" providerId="ADAL" clId="{CCC5D3B7-0BEF-4013-8B6F-D83B481E088B}" dt="2022-02-23T10:22:24.246" v="2585" actId="20577"/>
          <ac:spMkLst>
            <pc:docMk/>
            <pc:sldMk cId="3471097872" sldId="268"/>
            <ac:spMk id="2" creationId="{88648BD2-4E18-4822-8505-D5A5AE7FBC11}"/>
          </ac:spMkLst>
        </pc:spChg>
        <pc:spChg chg="mod">
          <ac:chgData name="Kim Gevers - van Uden" userId="3bc1b155-21dc-4228-af2e-9a69b1d3578e" providerId="ADAL" clId="{CCC5D3B7-0BEF-4013-8B6F-D83B481E088B}" dt="2022-02-23T13:14:28.222" v="3670" actId="20577"/>
          <ac:spMkLst>
            <pc:docMk/>
            <pc:sldMk cId="3471097872" sldId="268"/>
            <ac:spMk id="3" creationId="{C7944224-2F15-4DD2-8B58-0E64C59CDF11}"/>
          </ac:spMkLst>
        </pc:spChg>
      </pc:sldChg>
      <pc:sldChg chg="addSp modSp new mod">
        <pc:chgData name="Kim Gevers - van Uden" userId="3bc1b155-21dc-4228-af2e-9a69b1d3578e" providerId="ADAL" clId="{CCC5D3B7-0BEF-4013-8B6F-D83B481E088B}" dt="2022-02-23T13:14:55.920" v="3681" actId="20577"/>
        <pc:sldMkLst>
          <pc:docMk/>
          <pc:sldMk cId="756422073" sldId="269"/>
        </pc:sldMkLst>
        <pc:spChg chg="mod">
          <ac:chgData name="Kim Gevers - van Uden" userId="3bc1b155-21dc-4228-af2e-9a69b1d3578e" providerId="ADAL" clId="{CCC5D3B7-0BEF-4013-8B6F-D83B481E088B}" dt="2022-02-23T10:33:09.900" v="2885" actId="20577"/>
          <ac:spMkLst>
            <pc:docMk/>
            <pc:sldMk cId="756422073" sldId="269"/>
            <ac:spMk id="2" creationId="{53DCC87E-8FD0-4491-9A9F-E8240D552C7C}"/>
          </ac:spMkLst>
        </pc:spChg>
        <pc:spChg chg="mod">
          <ac:chgData name="Kim Gevers - van Uden" userId="3bc1b155-21dc-4228-af2e-9a69b1d3578e" providerId="ADAL" clId="{CCC5D3B7-0BEF-4013-8B6F-D83B481E088B}" dt="2022-02-23T13:14:55.920" v="3681" actId="20577"/>
          <ac:spMkLst>
            <pc:docMk/>
            <pc:sldMk cId="756422073" sldId="269"/>
            <ac:spMk id="3" creationId="{F1319D2E-079C-4B2C-A06D-787A3D517AD8}"/>
          </ac:spMkLst>
        </pc:spChg>
        <pc:picChg chg="add mod">
          <ac:chgData name="Kim Gevers - van Uden" userId="3bc1b155-21dc-4228-af2e-9a69b1d3578e" providerId="ADAL" clId="{CCC5D3B7-0BEF-4013-8B6F-D83B481E088B}" dt="2022-02-23T10:42:35.541" v="3619" actId="1076"/>
          <ac:picMkLst>
            <pc:docMk/>
            <pc:sldMk cId="756422073" sldId="269"/>
            <ac:picMk id="4" creationId="{945F4D78-56AC-4FFD-ADA9-68777944956F}"/>
          </ac:picMkLst>
        </pc:picChg>
      </pc:sldChg>
      <pc:sldChg chg="addSp delSp modSp new mod">
        <pc:chgData name="Kim Gevers - van Uden" userId="3bc1b155-21dc-4228-af2e-9a69b1d3578e" providerId="ADAL" clId="{CCC5D3B7-0BEF-4013-8B6F-D83B481E088B}" dt="2022-02-23T13:13:15.911" v="3662" actId="122"/>
        <pc:sldMkLst>
          <pc:docMk/>
          <pc:sldMk cId="2831094493" sldId="270"/>
        </pc:sldMkLst>
        <pc:spChg chg="mod">
          <ac:chgData name="Kim Gevers - van Uden" userId="3bc1b155-21dc-4228-af2e-9a69b1d3578e" providerId="ADAL" clId="{CCC5D3B7-0BEF-4013-8B6F-D83B481E088B}" dt="2022-02-23T13:13:15.911" v="3662" actId="122"/>
          <ac:spMkLst>
            <pc:docMk/>
            <pc:sldMk cId="2831094493" sldId="270"/>
            <ac:spMk id="2" creationId="{640CB0C0-2E41-4BB1-93F3-B5FC278BBC4B}"/>
          </ac:spMkLst>
        </pc:spChg>
        <pc:spChg chg="del">
          <ac:chgData name="Kim Gevers - van Uden" userId="3bc1b155-21dc-4228-af2e-9a69b1d3578e" providerId="ADAL" clId="{CCC5D3B7-0BEF-4013-8B6F-D83B481E088B}" dt="2022-02-23T10:44:04.349" v="3620"/>
          <ac:spMkLst>
            <pc:docMk/>
            <pc:sldMk cId="2831094493" sldId="270"/>
            <ac:spMk id="3" creationId="{202099CA-D053-4029-9BCE-96740CE42263}"/>
          </ac:spMkLst>
        </pc:spChg>
        <pc:picChg chg="add mod">
          <ac:chgData name="Kim Gevers - van Uden" userId="3bc1b155-21dc-4228-af2e-9a69b1d3578e" providerId="ADAL" clId="{CCC5D3B7-0BEF-4013-8B6F-D83B481E088B}" dt="2022-02-23T10:44:10.724" v="3622" actId="1076"/>
          <ac:picMkLst>
            <pc:docMk/>
            <pc:sldMk cId="2831094493" sldId="270"/>
            <ac:picMk id="4" creationId="{0CA4C96B-F2A6-41E1-9DB5-EE270622CC4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728AF-86DC-43E5-AB1E-837C06648F1A}" type="datetimeFigureOut">
              <a:rPr lang="nl-NL" smtClean="0"/>
              <a:t>23-2-2022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69B4E9-C749-4EC7-B9CD-FC669864B09E}" type="slidenum">
              <a:rPr lang="nl-NL" smtClean="0"/>
              <a:t>‹nr.›</a:t>
            </a:fld>
            <a:endParaRPr lang="nl-NL"/>
          </a:p>
        </p:txBody>
      </p:sp>
    </p:spTree>
    <p:extLst>
      <p:ext uri="{BB962C8B-B14F-4D97-AF65-F5344CB8AC3E}">
        <p14:creationId xmlns:p14="http://schemas.microsoft.com/office/powerpoint/2010/main" val="2963947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docent evalueert klassikaal hoe het advies geven ging. </a:t>
            </a:r>
          </a:p>
        </p:txBody>
      </p:sp>
      <p:sp>
        <p:nvSpPr>
          <p:cNvPr id="4" name="Tijdelijke aanduiding voor dianummer 3"/>
          <p:cNvSpPr>
            <a:spLocks noGrp="1"/>
          </p:cNvSpPr>
          <p:nvPr>
            <p:ph type="sldNum" sz="quarter" idx="5"/>
          </p:nvPr>
        </p:nvSpPr>
        <p:spPr/>
        <p:txBody>
          <a:bodyPr/>
          <a:lstStyle/>
          <a:p>
            <a:fld id="{7D69B4E9-C749-4EC7-B9CD-FC669864B09E}" type="slidenum">
              <a:rPr lang="nl-NL" smtClean="0"/>
              <a:t>7</a:t>
            </a:fld>
            <a:endParaRPr lang="nl-NL"/>
          </a:p>
        </p:txBody>
      </p:sp>
    </p:spTree>
    <p:extLst>
      <p:ext uri="{BB962C8B-B14F-4D97-AF65-F5344CB8AC3E}">
        <p14:creationId xmlns:p14="http://schemas.microsoft.com/office/powerpoint/2010/main" val="3036331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D69B4E9-C749-4EC7-B9CD-FC669864B09E}" type="slidenum">
              <a:rPr lang="nl-NL" smtClean="0"/>
              <a:t>11</a:t>
            </a:fld>
            <a:endParaRPr lang="nl-NL"/>
          </a:p>
        </p:txBody>
      </p:sp>
    </p:spTree>
    <p:extLst>
      <p:ext uri="{BB962C8B-B14F-4D97-AF65-F5344CB8AC3E}">
        <p14:creationId xmlns:p14="http://schemas.microsoft.com/office/powerpoint/2010/main" val="3209205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a:t>Klik om stijl te bewerken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586B75A-687E-405C-8A0B-8D00578BA2C3}" type="datetimeFigureOut">
              <a:rPr lang="en-US" dirty="0"/>
              <a:pPr/>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2/22/2022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2/22/2022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2/22/2022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stijl te bewerken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p>
            <a:fld id="{5586B75A-687E-405C-8A0B-8D00578BA2C3}" type="datetimeFigureOut">
              <a:rPr lang="en-US" dirty="0"/>
              <a:pPr/>
              <a:t>2/22/2022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stijl te bewerken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p>
            <a:fld id="{5586B75A-687E-405C-8A0B-8D00578BA2C3}" type="datetimeFigureOut">
              <a:rPr lang="en-US" dirty="0"/>
              <a:pPr/>
              <a:t>2/22/2022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2/22/2022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10B8D3-20CC-4615-8696-01E197D4FC7B}"/>
              </a:ext>
            </a:extLst>
          </p:cNvPr>
          <p:cNvSpPr>
            <a:spLocks noGrp="1"/>
          </p:cNvSpPr>
          <p:nvPr>
            <p:ph type="ctrTitle"/>
          </p:nvPr>
        </p:nvSpPr>
        <p:spPr/>
        <p:txBody>
          <a:bodyPr/>
          <a:lstStyle/>
          <a:p>
            <a:r>
              <a:rPr lang="nl-NL" dirty="0"/>
              <a:t>Voorlichting Advies en Instructie</a:t>
            </a:r>
          </a:p>
        </p:txBody>
      </p:sp>
      <p:sp>
        <p:nvSpPr>
          <p:cNvPr id="3" name="Ondertitel 2">
            <a:extLst>
              <a:ext uri="{FF2B5EF4-FFF2-40B4-BE49-F238E27FC236}">
                <a16:creationId xmlns:a16="http://schemas.microsoft.com/office/drawing/2014/main" id="{8E9A914E-3B01-4EB8-9411-1CAE9978718C}"/>
              </a:ext>
            </a:extLst>
          </p:cNvPr>
          <p:cNvSpPr>
            <a:spLocks noGrp="1"/>
          </p:cNvSpPr>
          <p:nvPr>
            <p:ph type="subTitle" idx="1"/>
          </p:nvPr>
        </p:nvSpPr>
        <p:spPr/>
        <p:txBody>
          <a:bodyPr/>
          <a:lstStyle/>
          <a:p>
            <a:r>
              <a:rPr lang="nl-NL" dirty="0"/>
              <a:t>VAI </a:t>
            </a:r>
          </a:p>
          <a:p>
            <a:r>
              <a:rPr lang="nl-NL" dirty="0"/>
              <a:t>Wat is voorlichting, advies en instructie?</a:t>
            </a:r>
          </a:p>
        </p:txBody>
      </p:sp>
      <p:pic>
        <p:nvPicPr>
          <p:cNvPr id="4" name="Afbeelding 3">
            <a:extLst>
              <a:ext uri="{FF2B5EF4-FFF2-40B4-BE49-F238E27FC236}">
                <a16:creationId xmlns:a16="http://schemas.microsoft.com/office/drawing/2014/main" id="{61324979-2D6F-4A5F-BCE9-49411D75E369}"/>
              </a:ext>
            </a:extLst>
          </p:cNvPr>
          <p:cNvPicPr>
            <a:picLocks noChangeAspect="1"/>
          </p:cNvPicPr>
          <p:nvPr/>
        </p:nvPicPr>
        <p:blipFill>
          <a:blip r:embed="rId2"/>
          <a:stretch>
            <a:fillRect/>
          </a:stretch>
        </p:blipFill>
        <p:spPr>
          <a:xfrm>
            <a:off x="7599193" y="3893449"/>
            <a:ext cx="3742034" cy="2672881"/>
          </a:xfrm>
          <a:prstGeom prst="rect">
            <a:avLst/>
          </a:prstGeom>
        </p:spPr>
      </p:pic>
    </p:spTree>
    <p:extLst>
      <p:ext uri="{BB962C8B-B14F-4D97-AF65-F5344CB8AC3E}">
        <p14:creationId xmlns:p14="http://schemas.microsoft.com/office/powerpoint/2010/main" val="2350952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733E6D-6FB8-4D9F-9018-60C70F8821DD}"/>
              </a:ext>
            </a:extLst>
          </p:cNvPr>
          <p:cNvSpPr>
            <a:spLocks noGrp="1"/>
          </p:cNvSpPr>
          <p:nvPr>
            <p:ph type="title"/>
          </p:nvPr>
        </p:nvSpPr>
        <p:spPr/>
        <p:txBody>
          <a:bodyPr/>
          <a:lstStyle/>
          <a:p>
            <a:r>
              <a:rPr lang="nl-NL" dirty="0"/>
              <a:t>Waarom is voorlichting, advies en instructie belangrijk?</a:t>
            </a:r>
          </a:p>
        </p:txBody>
      </p:sp>
      <p:sp>
        <p:nvSpPr>
          <p:cNvPr id="3" name="Tijdelijke aanduiding voor inhoud 2">
            <a:extLst>
              <a:ext uri="{FF2B5EF4-FFF2-40B4-BE49-F238E27FC236}">
                <a16:creationId xmlns:a16="http://schemas.microsoft.com/office/drawing/2014/main" id="{FDBB018A-FF17-49CE-B94E-D6BA29C2AEA8}"/>
              </a:ext>
            </a:extLst>
          </p:cNvPr>
          <p:cNvSpPr>
            <a:spLocks noGrp="1"/>
          </p:cNvSpPr>
          <p:nvPr>
            <p:ph idx="1"/>
          </p:nvPr>
        </p:nvSpPr>
        <p:spPr>
          <a:xfrm>
            <a:off x="3869268" y="379379"/>
            <a:ext cx="7315200" cy="5605369"/>
          </a:xfrm>
        </p:spPr>
        <p:txBody>
          <a:bodyPr/>
          <a:lstStyle/>
          <a:p>
            <a:r>
              <a:rPr lang="nl-NL" dirty="0"/>
              <a:t>Bij voorlichting, advies en instructie draait het om het veranderen van gedrag. </a:t>
            </a:r>
          </a:p>
          <a:p>
            <a:r>
              <a:rPr lang="nl-NL" dirty="0"/>
              <a:t>Je kan een oude gewoonte afleren of een nieuwe gewoonte aanleren. </a:t>
            </a:r>
          </a:p>
          <a:p>
            <a:r>
              <a:rPr lang="nl-NL" dirty="0"/>
              <a:t>Binnen de gezondheidszorg wordt voorlichting, advies en instructie vaak gebruikt om de gezondheidssituatie van een client te verbeteren (bijvoorbeeld stoppen met roken). </a:t>
            </a:r>
          </a:p>
          <a:p>
            <a:r>
              <a:rPr lang="nl-NL" dirty="0"/>
              <a:t>In de welzijnssector is voorlichting, advies en instructie belangrijk om cliënten verder te helpen op weg naar zelfstandigheid en zelfredzaamheid (bijvoorbeeld schuldhulpverlening).</a:t>
            </a:r>
          </a:p>
          <a:p>
            <a:endParaRPr lang="nl-NL" dirty="0"/>
          </a:p>
          <a:p>
            <a:endParaRPr lang="nl-NL" dirty="0"/>
          </a:p>
          <a:p>
            <a:endParaRPr lang="nl-NL" dirty="0"/>
          </a:p>
          <a:p>
            <a:endParaRPr lang="nl-NL" dirty="0"/>
          </a:p>
        </p:txBody>
      </p:sp>
      <p:pic>
        <p:nvPicPr>
          <p:cNvPr id="5" name="Afbeelding 4">
            <a:extLst>
              <a:ext uri="{FF2B5EF4-FFF2-40B4-BE49-F238E27FC236}">
                <a16:creationId xmlns:a16="http://schemas.microsoft.com/office/drawing/2014/main" id="{8E300D28-BE0F-4590-BA31-F042DB899B7C}"/>
              </a:ext>
            </a:extLst>
          </p:cNvPr>
          <p:cNvPicPr>
            <a:picLocks noChangeAspect="1"/>
          </p:cNvPicPr>
          <p:nvPr/>
        </p:nvPicPr>
        <p:blipFill>
          <a:blip r:embed="rId2"/>
          <a:stretch>
            <a:fillRect/>
          </a:stretch>
        </p:blipFill>
        <p:spPr>
          <a:xfrm>
            <a:off x="2773136" y="4285570"/>
            <a:ext cx="3463351" cy="2311173"/>
          </a:xfrm>
          <a:prstGeom prst="rect">
            <a:avLst/>
          </a:prstGeom>
        </p:spPr>
      </p:pic>
    </p:spTree>
    <p:extLst>
      <p:ext uri="{BB962C8B-B14F-4D97-AF65-F5344CB8AC3E}">
        <p14:creationId xmlns:p14="http://schemas.microsoft.com/office/powerpoint/2010/main" val="1919716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A65382-4B90-4692-B89D-7553D8F094EE}"/>
              </a:ext>
            </a:extLst>
          </p:cNvPr>
          <p:cNvSpPr>
            <a:spLocks noGrp="1"/>
          </p:cNvSpPr>
          <p:nvPr>
            <p:ph type="ctrTitle"/>
          </p:nvPr>
        </p:nvSpPr>
        <p:spPr/>
        <p:txBody>
          <a:bodyPr/>
          <a:lstStyle/>
          <a:p>
            <a:r>
              <a:rPr lang="nl-NL" dirty="0"/>
              <a:t>Microniveau </a:t>
            </a:r>
            <a:br>
              <a:rPr lang="nl-NL" dirty="0"/>
            </a:br>
            <a:r>
              <a:rPr lang="nl-NL" dirty="0"/>
              <a:t>Mesoniveau </a:t>
            </a:r>
            <a:br>
              <a:rPr lang="nl-NL" dirty="0"/>
            </a:br>
            <a:r>
              <a:rPr lang="nl-NL" dirty="0"/>
              <a:t>Macroniveau</a:t>
            </a:r>
          </a:p>
        </p:txBody>
      </p:sp>
      <p:pic>
        <p:nvPicPr>
          <p:cNvPr id="5" name="Afbeelding 4">
            <a:extLst>
              <a:ext uri="{FF2B5EF4-FFF2-40B4-BE49-F238E27FC236}">
                <a16:creationId xmlns:a16="http://schemas.microsoft.com/office/drawing/2014/main" id="{74F57989-6B4F-45FE-A00A-7A766FFC9519}"/>
              </a:ext>
            </a:extLst>
          </p:cNvPr>
          <p:cNvPicPr>
            <a:picLocks noChangeAspect="1"/>
          </p:cNvPicPr>
          <p:nvPr/>
        </p:nvPicPr>
        <p:blipFill>
          <a:blip r:embed="rId3"/>
          <a:stretch>
            <a:fillRect/>
          </a:stretch>
        </p:blipFill>
        <p:spPr>
          <a:xfrm>
            <a:off x="6096000" y="1627297"/>
            <a:ext cx="5295900" cy="4073769"/>
          </a:xfrm>
          <a:prstGeom prst="rect">
            <a:avLst/>
          </a:prstGeom>
        </p:spPr>
      </p:pic>
      <p:sp>
        <p:nvSpPr>
          <p:cNvPr id="6" name="Tekstvak 5">
            <a:extLst>
              <a:ext uri="{FF2B5EF4-FFF2-40B4-BE49-F238E27FC236}">
                <a16:creationId xmlns:a16="http://schemas.microsoft.com/office/drawing/2014/main" id="{26E63FAB-DDA7-4E8B-9623-61FA4F146931}"/>
              </a:ext>
            </a:extLst>
          </p:cNvPr>
          <p:cNvSpPr txBox="1"/>
          <p:nvPr/>
        </p:nvSpPr>
        <p:spPr>
          <a:xfrm>
            <a:off x="6999514" y="2847378"/>
            <a:ext cx="957942" cy="646331"/>
          </a:xfrm>
          <a:prstGeom prst="rect">
            <a:avLst/>
          </a:prstGeom>
          <a:noFill/>
        </p:spPr>
        <p:txBody>
          <a:bodyPr wrap="square" rtlCol="0">
            <a:spAutoFit/>
          </a:bodyPr>
          <a:lstStyle/>
          <a:p>
            <a:pPr algn="ctr"/>
            <a:r>
              <a:rPr lang="nl-NL" dirty="0"/>
              <a:t>Micro niveau</a:t>
            </a:r>
          </a:p>
        </p:txBody>
      </p:sp>
      <p:sp>
        <p:nvSpPr>
          <p:cNvPr id="7" name="Tekstvak 6">
            <a:extLst>
              <a:ext uri="{FF2B5EF4-FFF2-40B4-BE49-F238E27FC236}">
                <a16:creationId xmlns:a16="http://schemas.microsoft.com/office/drawing/2014/main" id="{98F83CAE-381A-41D9-80A8-1B535EB75380}"/>
              </a:ext>
            </a:extLst>
          </p:cNvPr>
          <p:cNvSpPr txBox="1"/>
          <p:nvPr/>
        </p:nvSpPr>
        <p:spPr>
          <a:xfrm>
            <a:off x="7957456" y="4556241"/>
            <a:ext cx="1328058" cy="369332"/>
          </a:xfrm>
          <a:prstGeom prst="rect">
            <a:avLst/>
          </a:prstGeom>
          <a:noFill/>
        </p:spPr>
        <p:txBody>
          <a:bodyPr wrap="square" rtlCol="0">
            <a:spAutoFit/>
          </a:bodyPr>
          <a:lstStyle/>
          <a:p>
            <a:r>
              <a:rPr lang="nl-NL" dirty="0"/>
              <a:t>Mesoniveau</a:t>
            </a:r>
          </a:p>
        </p:txBody>
      </p:sp>
      <p:sp>
        <p:nvSpPr>
          <p:cNvPr id="8" name="Tekstvak 7">
            <a:extLst>
              <a:ext uri="{FF2B5EF4-FFF2-40B4-BE49-F238E27FC236}">
                <a16:creationId xmlns:a16="http://schemas.microsoft.com/office/drawing/2014/main" id="{90D9FE8B-F938-4C6F-85A7-8B7583653451}"/>
              </a:ext>
            </a:extLst>
          </p:cNvPr>
          <p:cNvSpPr txBox="1"/>
          <p:nvPr/>
        </p:nvSpPr>
        <p:spPr>
          <a:xfrm>
            <a:off x="9164574" y="3058886"/>
            <a:ext cx="1447800" cy="369332"/>
          </a:xfrm>
          <a:prstGeom prst="rect">
            <a:avLst/>
          </a:prstGeom>
          <a:noFill/>
        </p:spPr>
        <p:txBody>
          <a:bodyPr wrap="square" rtlCol="0">
            <a:spAutoFit/>
          </a:bodyPr>
          <a:lstStyle/>
          <a:p>
            <a:r>
              <a:rPr lang="nl-NL" dirty="0"/>
              <a:t>Macroniveau</a:t>
            </a:r>
          </a:p>
        </p:txBody>
      </p:sp>
    </p:spTree>
    <p:extLst>
      <p:ext uri="{BB962C8B-B14F-4D97-AF65-F5344CB8AC3E}">
        <p14:creationId xmlns:p14="http://schemas.microsoft.com/office/powerpoint/2010/main" val="3906474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A90074-9AC5-46C8-B982-62A2FD5AD9BB}"/>
              </a:ext>
            </a:extLst>
          </p:cNvPr>
          <p:cNvSpPr>
            <a:spLocks noGrp="1"/>
          </p:cNvSpPr>
          <p:nvPr>
            <p:ph type="title"/>
          </p:nvPr>
        </p:nvSpPr>
        <p:spPr/>
        <p:txBody>
          <a:bodyPr/>
          <a:lstStyle/>
          <a:p>
            <a:r>
              <a:rPr lang="nl-NL" dirty="0"/>
              <a:t>Microniveau </a:t>
            </a:r>
          </a:p>
        </p:txBody>
      </p:sp>
      <p:sp>
        <p:nvSpPr>
          <p:cNvPr id="3" name="Tijdelijke aanduiding voor inhoud 2">
            <a:extLst>
              <a:ext uri="{FF2B5EF4-FFF2-40B4-BE49-F238E27FC236}">
                <a16:creationId xmlns:a16="http://schemas.microsoft.com/office/drawing/2014/main" id="{7A7165C4-7D94-40FD-BDD0-5021753D90E6}"/>
              </a:ext>
            </a:extLst>
          </p:cNvPr>
          <p:cNvSpPr>
            <a:spLocks noGrp="1"/>
          </p:cNvSpPr>
          <p:nvPr>
            <p:ph idx="1"/>
          </p:nvPr>
        </p:nvSpPr>
        <p:spPr>
          <a:xfrm>
            <a:off x="3869268" y="868680"/>
            <a:ext cx="7315200" cy="5120640"/>
          </a:xfrm>
        </p:spPr>
        <p:txBody>
          <a:bodyPr/>
          <a:lstStyle/>
          <a:p>
            <a:r>
              <a:rPr lang="nl-NL" dirty="0"/>
              <a:t>Zorg of voorlichting, advies en instructie kan je ook onderverdelen in niveaus. we spreken dan van Micro- </a:t>
            </a:r>
            <a:r>
              <a:rPr lang="nl-NL" dirty="0" err="1"/>
              <a:t>Meso</a:t>
            </a:r>
            <a:r>
              <a:rPr lang="nl-NL" dirty="0"/>
              <a:t>- Macroniveau. </a:t>
            </a:r>
          </a:p>
          <a:p>
            <a:endParaRPr lang="nl-NL" dirty="0"/>
          </a:p>
          <a:p>
            <a:endParaRPr lang="nl-NL" dirty="0"/>
          </a:p>
          <a:p>
            <a:r>
              <a:rPr lang="nl-NL" dirty="0"/>
              <a:t>Het Microniveau:</a:t>
            </a:r>
          </a:p>
          <a:p>
            <a:r>
              <a:rPr lang="nl-NL" dirty="0"/>
              <a:t>Micro staat voor klein. Het niveau heeft dus te maken met één persoon of individu. </a:t>
            </a:r>
          </a:p>
          <a:p>
            <a:r>
              <a:rPr lang="nl-NL" dirty="0"/>
              <a:t>Als we dit niveau binnen de zorg bekijken dan kan je denken aan: Een zorgvrager die uitleg krijgt hoe hij of zij haar medicijnen in moet nemen. </a:t>
            </a:r>
          </a:p>
        </p:txBody>
      </p:sp>
    </p:spTree>
    <p:extLst>
      <p:ext uri="{BB962C8B-B14F-4D97-AF65-F5344CB8AC3E}">
        <p14:creationId xmlns:p14="http://schemas.microsoft.com/office/powerpoint/2010/main" val="858009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648BD2-4E18-4822-8505-D5A5AE7FBC11}"/>
              </a:ext>
            </a:extLst>
          </p:cNvPr>
          <p:cNvSpPr>
            <a:spLocks noGrp="1"/>
          </p:cNvSpPr>
          <p:nvPr>
            <p:ph type="title"/>
          </p:nvPr>
        </p:nvSpPr>
        <p:spPr/>
        <p:txBody>
          <a:bodyPr/>
          <a:lstStyle/>
          <a:p>
            <a:r>
              <a:rPr lang="nl-NL" dirty="0"/>
              <a:t>Mesoniveau </a:t>
            </a:r>
          </a:p>
        </p:txBody>
      </p:sp>
      <p:sp>
        <p:nvSpPr>
          <p:cNvPr id="3" name="Tijdelijke aanduiding voor inhoud 2">
            <a:extLst>
              <a:ext uri="{FF2B5EF4-FFF2-40B4-BE49-F238E27FC236}">
                <a16:creationId xmlns:a16="http://schemas.microsoft.com/office/drawing/2014/main" id="{C7944224-2F15-4DD2-8B58-0E64C59CDF11}"/>
              </a:ext>
            </a:extLst>
          </p:cNvPr>
          <p:cNvSpPr>
            <a:spLocks noGrp="1"/>
          </p:cNvSpPr>
          <p:nvPr>
            <p:ph idx="1"/>
          </p:nvPr>
        </p:nvSpPr>
        <p:spPr/>
        <p:txBody>
          <a:bodyPr/>
          <a:lstStyle/>
          <a:p>
            <a:r>
              <a:rPr lang="nl-NL" dirty="0"/>
              <a:t>Het Mesoniveau</a:t>
            </a:r>
          </a:p>
          <a:p>
            <a:endParaRPr lang="nl-NL" dirty="0"/>
          </a:p>
          <a:p>
            <a:r>
              <a:rPr lang="nl-NL" dirty="0" err="1"/>
              <a:t>Meso</a:t>
            </a:r>
            <a:r>
              <a:rPr lang="nl-NL" dirty="0"/>
              <a:t> betekent letterlijk: zich in het midden bevinden. </a:t>
            </a:r>
          </a:p>
          <a:p>
            <a:r>
              <a:rPr lang="nl-NL" dirty="0"/>
              <a:t>Je praat dan dus niet meer over één persoon maar vaak over een groepje mensen. </a:t>
            </a:r>
          </a:p>
          <a:p>
            <a:r>
              <a:rPr lang="nl-NL" dirty="0"/>
              <a:t>Als we dit niveau binnen de zorg bekijken dan kan je denken aan: Voorlichting geven aan een specifiek doelgroep. Bijvoorbeeld een groep patiënten met Reuma. </a:t>
            </a:r>
          </a:p>
          <a:p>
            <a:endParaRPr lang="nl-NL" dirty="0"/>
          </a:p>
        </p:txBody>
      </p:sp>
    </p:spTree>
    <p:extLst>
      <p:ext uri="{BB962C8B-B14F-4D97-AF65-F5344CB8AC3E}">
        <p14:creationId xmlns:p14="http://schemas.microsoft.com/office/powerpoint/2010/main" val="3471097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DCC87E-8FD0-4491-9A9F-E8240D552C7C}"/>
              </a:ext>
            </a:extLst>
          </p:cNvPr>
          <p:cNvSpPr>
            <a:spLocks noGrp="1"/>
          </p:cNvSpPr>
          <p:nvPr>
            <p:ph type="title"/>
          </p:nvPr>
        </p:nvSpPr>
        <p:spPr/>
        <p:txBody>
          <a:bodyPr/>
          <a:lstStyle/>
          <a:p>
            <a:r>
              <a:rPr lang="nl-NL" dirty="0"/>
              <a:t>Macroniveau</a:t>
            </a:r>
          </a:p>
        </p:txBody>
      </p:sp>
      <p:sp>
        <p:nvSpPr>
          <p:cNvPr id="3" name="Tijdelijke aanduiding voor inhoud 2">
            <a:extLst>
              <a:ext uri="{FF2B5EF4-FFF2-40B4-BE49-F238E27FC236}">
                <a16:creationId xmlns:a16="http://schemas.microsoft.com/office/drawing/2014/main" id="{F1319D2E-079C-4B2C-A06D-787A3D517AD8}"/>
              </a:ext>
            </a:extLst>
          </p:cNvPr>
          <p:cNvSpPr>
            <a:spLocks noGrp="1"/>
          </p:cNvSpPr>
          <p:nvPr>
            <p:ph idx="1"/>
          </p:nvPr>
        </p:nvSpPr>
        <p:spPr/>
        <p:txBody>
          <a:bodyPr>
            <a:normAutofit lnSpcReduction="10000"/>
          </a:bodyPr>
          <a:lstStyle/>
          <a:p>
            <a:r>
              <a:rPr lang="nl-NL" dirty="0"/>
              <a:t>Het macroniveau</a:t>
            </a:r>
          </a:p>
          <a:p>
            <a:endParaRPr lang="nl-NL" dirty="0"/>
          </a:p>
          <a:p>
            <a:r>
              <a:rPr lang="nl-NL" dirty="0"/>
              <a:t>De betekenis van </a:t>
            </a:r>
            <a:r>
              <a:rPr lang="nl-NL" dirty="0" err="1"/>
              <a:t>marco</a:t>
            </a:r>
            <a:r>
              <a:rPr lang="nl-NL" dirty="0"/>
              <a:t> is groot. Macro is dan ook het grootste onderdeel in het rijtje van micro- </a:t>
            </a:r>
            <a:r>
              <a:rPr lang="nl-NL" dirty="0" err="1"/>
              <a:t>meso</a:t>
            </a:r>
            <a:r>
              <a:rPr lang="nl-NL" dirty="0"/>
              <a:t>- en macro. </a:t>
            </a:r>
          </a:p>
          <a:p>
            <a:r>
              <a:rPr lang="nl-NL" dirty="0"/>
              <a:t>Bij het macroniveau praat je dus niet meer over één persoon of een klein groepje mensen. Maar over een hele grote groep mensen. Bijvoorbeeld de samenleving waarbinnen wij in </a:t>
            </a:r>
            <a:r>
              <a:rPr lang="nl-NL" dirty="0" err="1"/>
              <a:t>Nederlannd</a:t>
            </a:r>
            <a:r>
              <a:rPr lang="nl-NL" dirty="0"/>
              <a:t> leven. </a:t>
            </a:r>
          </a:p>
          <a:p>
            <a:r>
              <a:rPr lang="nl-NL" dirty="0"/>
              <a:t>Als we dit niveau binnen de zorg bekijken dan kan je denken aan: Voorlichting geven aan een hele grote groep mensen binnen onze samenleving. Denk hierbij bijvoorbeeld aan de campagnes die de overheid hield over het vaccineren bij corona.</a:t>
            </a:r>
          </a:p>
          <a:p>
            <a:endParaRPr lang="nl-NL" dirty="0"/>
          </a:p>
          <a:p>
            <a:endParaRPr lang="nl-NL" dirty="0"/>
          </a:p>
          <a:p>
            <a:r>
              <a:rPr lang="nl-NL" dirty="0"/>
              <a:t> </a:t>
            </a:r>
          </a:p>
        </p:txBody>
      </p:sp>
      <p:pic>
        <p:nvPicPr>
          <p:cNvPr id="4" name="Afbeelding 3">
            <a:extLst>
              <a:ext uri="{FF2B5EF4-FFF2-40B4-BE49-F238E27FC236}">
                <a16:creationId xmlns:a16="http://schemas.microsoft.com/office/drawing/2014/main" id="{945F4D78-56AC-4FFD-ADA9-68777944956F}"/>
              </a:ext>
            </a:extLst>
          </p:cNvPr>
          <p:cNvPicPr>
            <a:picLocks noChangeAspect="1"/>
          </p:cNvPicPr>
          <p:nvPr/>
        </p:nvPicPr>
        <p:blipFill>
          <a:blip r:embed="rId2"/>
          <a:stretch>
            <a:fillRect/>
          </a:stretch>
        </p:blipFill>
        <p:spPr>
          <a:xfrm>
            <a:off x="2618619" y="4781775"/>
            <a:ext cx="2668829" cy="1886490"/>
          </a:xfrm>
          <a:prstGeom prst="rect">
            <a:avLst/>
          </a:prstGeom>
        </p:spPr>
      </p:pic>
    </p:spTree>
    <p:extLst>
      <p:ext uri="{BB962C8B-B14F-4D97-AF65-F5344CB8AC3E}">
        <p14:creationId xmlns:p14="http://schemas.microsoft.com/office/powerpoint/2010/main" val="756422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0CB0C0-2E41-4BB1-93F3-B5FC278BBC4B}"/>
              </a:ext>
            </a:extLst>
          </p:cNvPr>
          <p:cNvSpPr>
            <a:spLocks noGrp="1"/>
          </p:cNvSpPr>
          <p:nvPr>
            <p:ph type="title"/>
          </p:nvPr>
        </p:nvSpPr>
        <p:spPr/>
        <p:txBody>
          <a:bodyPr/>
          <a:lstStyle/>
          <a:p>
            <a:pPr algn="ctr"/>
            <a:r>
              <a:rPr lang="nl-NL" dirty="0"/>
              <a:t>Zijn er nog vragen?</a:t>
            </a:r>
          </a:p>
        </p:txBody>
      </p:sp>
      <p:pic>
        <p:nvPicPr>
          <p:cNvPr id="4" name="Tijdelijke aanduiding voor inhoud 3">
            <a:extLst>
              <a:ext uri="{FF2B5EF4-FFF2-40B4-BE49-F238E27FC236}">
                <a16:creationId xmlns:a16="http://schemas.microsoft.com/office/drawing/2014/main" id="{0CA4C96B-F2A6-41E1-9DB5-EE270622CC45}"/>
              </a:ext>
            </a:extLst>
          </p:cNvPr>
          <p:cNvPicPr>
            <a:picLocks noGrp="1" noChangeAspect="1"/>
          </p:cNvPicPr>
          <p:nvPr>
            <p:ph idx="1"/>
          </p:nvPr>
        </p:nvPicPr>
        <p:blipFill>
          <a:blip r:embed="rId2"/>
          <a:stretch>
            <a:fillRect/>
          </a:stretch>
        </p:blipFill>
        <p:spPr>
          <a:xfrm>
            <a:off x="4086453" y="1303378"/>
            <a:ext cx="6242318" cy="4421642"/>
          </a:xfrm>
          <a:prstGeom prst="rect">
            <a:avLst/>
          </a:prstGeom>
        </p:spPr>
      </p:pic>
    </p:spTree>
    <p:extLst>
      <p:ext uri="{BB962C8B-B14F-4D97-AF65-F5344CB8AC3E}">
        <p14:creationId xmlns:p14="http://schemas.microsoft.com/office/powerpoint/2010/main" val="2831094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AEA7B-2ABF-4EE0-85C1-FB0D20F4BDB0}"/>
              </a:ext>
            </a:extLst>
          </p:cNvPr>
          <p:cNvSpPr>
            <a:spLocks noGrp="1"/>
          </p:cNvSpPr>
          <p:nvPr>
            <p:ph type="title"/>
          </p:nvPr>
        </p:nvSpPr>
        <p:spPr/>
        <p:txBody>
          <a:bodyPr/>
          <a:lstStyle/>
          <a:p>
            <a:r>
              <a:rPr lang="nl-NL" dirty="0"/>
              <a:t>Inhoud PowerPoint </a:t>
            </a:r>
          </a:p>
        </p:txBody>
      </p:sp>
      <p:sp>
        <p:nvSpPr>
          <p:cNvPr id="3" name="Tijdelijke aanduiding voor inhoud 2">
            <a:extLst>
              <a:ext uri="{FF2B5EF4-FFF2-40B4-BE49-F238E27FC236}">
                <a16:creationId xmlns:a16="http://schemas.microsoft.com/office/drawing/2014/main" id="{2E201CD4-85AD-4477-A62F-493028FC924E}"/>
              </a:ext>
            </a:extLst>
          </p:cNvPr>
          <p:cNvSpPr>
            <a:spLocks noGrp="1"/>
          </p:cNvSpPr>
          <p:nvPr>
            <p:ph idx="1"/>
          </p:nvPr>
        </p:nvSpPr>
        <p:spPr/>
        <p:txBody>
          <a:bodyPr/>
          <a:lstStyle/>
          <a:p>
            <a:r>
              <a:rPr lang="nl-NL" dirty="0"/>
              <a:t>Voorlichting </a:t>
            </a:r>
          </a:p>
          <a:p>
            <a:r>
              <a:rPr lang="nl-NL" dirty="0"/>
              <a:t>Elementen bij voorlichting</a:t>
            </a:r>
          </a:p>
          <a:p>
            <a:r>
              <a:rPr lang="nl-NL" dirty="0"/>
              <a:t>Advies</a:t>
            </a:r>
          </a:p>
          <a:p>
            <a:r>
              <a:rPr lang="nl-NL" dirty="0"/>
              <a:t>Wat is een goed advies?</a:t>
            </a:r>
          </a:p>
          <a:p>
            <a:r>
              <a:rPr lang="nl-NL" dirty="0"/>
              <a:t>Instructie</a:t>
            </a:r>
          </a:p>
          <a:p>
            <a:r>
              <a:rPr lang="nl-NL" dirty="0"/>
              <a:t>Wat is een goede instructie?</a:t>
            </a:r>
          </a:p>
          <a:p>
            <a:r>
              <a:rPr lang="nl-NL" dirty="0"/>
              <a:t>Waarom is voorlichting, advies en instructie belangrijk.</a:t>
            </a:r>
          </a:p>
          <a:p>
            <a:r>
              <a:rPr lang="nl-NL" dirty="0"/>
              <a:t>Microniveau</a:t>
            </a:r>
          </a:p>
          <a:p>
            <a:r>
              <a:rPr lang="nl-NL" dirty="0"/>
              <a:t>Mesoniveau</a:t>
            </a:r>
          </a:p>
          <a:p>
            <a:r>
              <a:rPr lang="nl-NL" dirty="0"/>
              <a:t>Macroniveau </a:t>
            </a:r>
          </a:p>
          <a:p>
            <a:endParaRPr lang="nl-NL" dirty="0"/>
          </a:p>
        </p:txBody>
      </p:sp>
    </p:spTree>
    <p:extLst>
      <p:ext uri="{BB962C8B-B14F-4D97-AF65-F5344CB8AC3E}">
        <p14:creationId xmlns:p14="http://schemas.microsoft.com/office/powerpoint/2010/main" val="3794987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CC3F46-A117-4F08-9EC8-CD169E823A0F}"/>
              </a:ext>
            </a:extLst>
          </p:cNvPr>
          <p:cNvSpPr>
            <a:spLocks noGrp="1"/>
          </p:cNvSpPr>
          <p:nvPr>
            <p:ph type="title"/>
          </p:nvPr>
        </p:nvSpPr>
        <p:spPr/>
        <p:txBody>
          <a:bodyPr/>
          <a:lstStyle/>
          <a:p>
            <a:pPr algn="ctr"/>
            <a:r>
              <a:rPr lang="nl-NL" dirty="0"/>
              <a:t>Voorlichting </a:t>
            </a:r>
          </a:p>
        </p:txBody>
      </p:sp>
      <p:sp>
        <p:nvSpPr>
          <p:cNvPr id="3" name="Tijdelijke aanduiding voor inhoud 2">
            <a:extLst>
              <a:ext uri="{FF2B5EF4-FFF2-40B4-BE49-F238E27FC236}">
                <a16:creationId xmlns:a16="http://schemas.microsoft.com/office/drawing/2014/main" id="{65BC28F7-9FEB-4F3B-AD87-93286C08A594}"/>
              </a:ext>
            </a:extLst>
          </p:cNvPr>
          <p:cNvSpPr>
            <a:spLocks noGrp="1"/>
          </p:cNvSpPr>
          <p:nvPr>
            <p:ph idx="1"/>
          </p:nvPr>
        </p:nvSpPr>
        <p:spPr>
          <a:xfrm>
            <a:off x="3869268" y="333375"/>
            <a:ext cx="7315200" cy="6067425"/>
          </a:xfrm>
        </p:spPr>
        <p:txBody>
          <a:bodyPr/>
          <a:lstStyle/>
          <a:p>
            <a:r>
              <a:rPr lang="nl-NL" dirty="0"/>
              <a:t>Voorlichting is een vorm van informatie geven. </a:t>
            </a:r>
          </a:p>
          <a:p>
            <a:r>
              <a:rPr lang="nl-NL" dirty="0"/>
              <a:t>Je geeft voorlichting als je iemand bewust informatie geeft. </a:t>
            </a:r>
          </a:p>
          <a:p>
            <a:r>
              <a:rPr lang="nl-NL" dirty="0"/>
              <a:t>Je helpt iemand bij het vormen van een mening of besluit. </a:t>
            </a:r>
          </a:p>
          <a:p>
            <a:r>
              <a:rPr lang="nl-NL" dirty="0"/>
              <a:t>Bij voorlichting draag je kennis over, je hoopt hiermee het gedrag van de persoon die luistert te beïnvloeden. </a:t>
            </a:r>
          </a:p>
          <a:p>
            <a:endParaRPr lang="nl-NL" dirty="0"/>
          </a:p>
          <a:p>
            <a:endParaRPr lang="nl-NL" dirty="0"/>
          </a:p>
          <a:p>
            <a:endParaRPr lang="nl-NL" dirty="0"/>
          </a:p>
          <a:p>
            <a:endParaRPr lang="nl-NL" dirty="0"/>
          </a:p>
          <a:p>
            <a:endParaRPr lang="nl-NL" dirty="0"/>
          </a:p>
          <a:p>
            <a:endParaRPr lang="nl-NL" dirty="0"/>
          </a:p>
          <a:p>
            <a:r>
              <a:rPr lang="nl-NL" dirty="0"/>
              <a:t>Let op!! Voorlichting is altijd vrijblijvend. Niemand hoeft er iets mee te doen (het is goed dat je iemand aan het denken zet, maar of hij of zij wat met je voorlichting doet is aan die persoon zelf).</a:t>
            </a:r>
          </a:p>
        </p:txBody>
      </p:sp>
      <p:pic>
        <p:nvPicPr>
          <p:cNvPr id="5" name="Afbeelding 4">
            <a:extLst>
              <a:ext uri="{FF2B5EF4-FFF2-40B4-BE49-F238E27FC236}">
                <a16:creationId xmlns:a16="http://schemas.microsoft.com/office/drawing/2014/main" id="{28885DFA-7494-4A1A-8A35-CF8F985AE496}"/>
              </a:ext>
            </a:extLst>
          </p:cNvPr>
          <p:cNvPicPr>
            <a:picLocks noChangeAspect="1"/>
          </p:cNvPicPr>
          <p:nvPr/>
        </p:nvPicPr>
        <p:blipFill>
          <a:blip r:embed="rId2"/>
          <a:stretch>
            <a:fillRect/>
          </a:stretch>
        </p:blipFill>
        <p:spPr>
          <a:xfrm>
            <a:off x="3090863" y="2886075"/>
            <a:ext cx="3367087" cy="1870185"/>
          </a:xfrm>
          <a:prstGeom prst="rect">
            <a:avLst/>
          </a:prstGeom>
        </p:spPr>
      </p:pic>
    </p:spTree>
    <p:extLst>
      <p:ext uri="{BB962C8B-B14F-4D97-AF65-F5344CB8AC3E}">
        <p14:creationId xmlns:p14="http://schemas.microsoft.com/office/powerpoint/2010/main" val="909837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47243-D4B8-4B39-AE87-A829ACD1BCA1}"/>
              </a:ext>
            </a:extLst>
          </p:cNvPr>
          <p:cNvSpPr>
            <a:spLocks noGrp="1"/>
          </p:cNvSpPr>
          <p:nvPr>
            <p:ph type="title"/>
          </p:nvPr>
        </p:nvSpPr>
        <p:spPr/>
        <p:txBody>
          <a:bodyPr/>
          <a:lstStyle/>
          <a:p>
            <a:r>
              <a:rPr lang="nl-NL" dirty="0"/>
              <a:t>Elementen bij voorlichting</a:t>
            </a:r>
          </a:p>
        </p:txBody>
      </p:sp>
      <p:sp>
        <p:nvSpPr>
          <p:cNvPr id="3" name="Tijdelijke aanduiding voor inhoud 2">
            <a:extLst>
              <a:ext uri="{FF2B5EF4-FFF2-40B4-BE49-F238E27FC236}">
                <a16:creationId xmlns:a16="http://schemas.microsoft.com/office/drawing/2014/main" id="{748894DB-C289-4B20-8C85-DFD360882174}"/>
              </a:ext>
            </a:extLst>
          </p:cNvPr>
          <p:cNvSpPr>
            <a:spLocks noGrp="1"/>
          </p:cNvSpPr>
          <p:nvPr>
            <p:ph idx="1"/>
          </p:nvPr>
        </p:nvSpPr>
        <p:spPr/>
        <p:txBody>
          <a:bodyPr/>
          <a:lstStyle/>
          <a:p>
            <a:r>
              <a:rPr lang="nl-NL" dirty="0"/>
              <a:t>Bij het geven van voorlichting ga je op een bepaalde manier te werk. Het is dan belangrijk om met de volgende dingen rekening te houden:</a:t>
            </a:r>
          </a:p>
          <a:p>
            <a:endParaRPr lang="nl-NL" dirty="0"/>
          </a:p>
          <a:p>
            <a:r>
              <a:rPr lang="nl-NL" dirty="0"/>
              <a:t>Communiceren.</a:t>
            </a:r>
          </a:p>
          <a:p>
            <a:r>
              <a:rPr lang="nl-NL" dirty="0"/>
              <a:t>Weten wat belangrijk is.</a:t>
            </a:r>
          </a:p>
          <a:p>
            <a:r>
              <a:rPr lang="nl-NL" dirty="0"/>
              <a:t>Ontwikkelen van gewenst gedrag.</a:t>
            </a:r>
          </a:p>
          <a:p>
            <a:r>
              <a:rPr lang="nl-NL" dirty="0"/>
              <a:t>Informatie overdragen.</a:t>
            </a:r>
          </a:p>
          <a:p>
            <a:r>
              <a:rPr lang="nl-NL" dirty="0"/>
              <a:t>Meer kennis en inzicht verschaffen. </a:t>
            </a:r>
          </a:p>
        </p:txBody>
      </p:sp>
      <p:pic>
        <p:nvPicPr>
          <p:cNvPr id="4" name="Afbeelding 3">
            <a:extLst>
              <a:ext uri="{FF2B5EF4-FFF2-40B4-BE49-F238E27FC236}">
                <a16:creationId xmlns:a16="http://schemas.microsoft.com/office/drawing/2014/main" id="{141D36E4-0C03-48DC-9212-51FC5B52B6BE}"/>
              </a:ext>
            </a:extLst>
          </p:cNvPr>
          <p:cNvPicPr>
            <a:picLocks noChangeAspect="1"/>
          </p:cNvPicPr>
          <p:nvPr/>
        </p:nvPicPr>
        <p:blipFill>
          <a:blip r:embed="rId2"/>
          <a:stretch>
            <a:fillRect/>
          </a:stretch>
        </p:blipFill>
        <p:spPr>
          <a:xfrm>
            <a:off x="7996237" y="3424428"/>
            <a:ext cx="3533775" cy="3238500"/>
          </a:xfrm>
          <a:prstGeom prst="rect">
            <a:avLst/>
          </a:prstGeom>
        </p:spPr>
      </p:pic>
    </p:spTree>
    <p:extLst>
      <p:ext uri="{BB962C8B-B14F-4D97-AF65-F5344CB8AC3E}">
        <p14:creationId xmlns:p14="http://schemas.microsoft.com/office/powerpoint/2010/main" val="1124679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7EA17-B323-4F2E-AD6E-F94334B247CD}"/>
              </a:ext>
            </a:extLst>
          </p:cNvPr>
          <p:cNvSpPr>
            <a:spLocks noGrp="1"/>
          </p:cNvSpPr>
          <p:nvPr>
            <p:ph type="title"/>
          </p:nvPr>
        </p:nvSpPr>
        <p:spPr/>
        <p:txBody>
          <a:bodyPr/>
          <a:lstStyle/>
          <a:p>
            <a:r>
              <a:rPr lang="nl-NL" dirty="0"/>
              <a:t>Advies </a:t>
            </a:r>
          </a:p>
        </p:txBody>
      </p:sp>
      <p:sp>
        <p:nvSpPr>
          <p:cNvPr id="3" name="Tijdelijke aanduiding voor inhoud 2">
            <a:extLst>
              <a:ext uri="{FF2B5EF4-FFF2-40B4-BE49-F238E27FC236}">
                <a16:creationId xmlns:a16="http://schemas.microsoft.com/office/drawing/2014/main" id="{B1C48135-280A-4395-A833-31DC88DA1AF7}"/>
              </a:ext>
            </a:extLst>
          </p:cNvPr>
          <p:cNvSpPr>
            <a:spLocks noGrp="1"/>
          </p:cNvSpPr>
          <p:nvPr>
            <p:ph idx="1"/>
          </p:nvPr>
        </p:nvSpPr>
        <p:spPr/>
        <p:txBody>
          <a:bodyPr/>
          <a:lstStyle/>
          <a:p>
            <a:r>
              <a:rPr lang="nl-NL" dirty="0"/>
              <a:t>Advies geven is iemand iets aanraden of een tip geven.</a:t>
            </a:r>
          </a:p>
          <a:p>
            <a:r>
              <a:rPr lang="nl-NL" dirty="0"/>
              <a:t>Bij advies gaat het om een mening wat de ander zou moeten of kunnen doen.</a:t>
            </a:r>
          </a:p>
          <a:p>
            <a:r>
              <a:rPr lang="nl-NL" dirty="0"/>
              <a:t>Advies geef je vanuit deskundigheid of professionele kennis. </a:t>
            </a:r>
          </a:p>
          <a:p>
            <a:r>
              <a:rPr lang="nl-NL" dirty="0"/>
              <a:t>Een advies is meer dan alleen informatie geven.</a:t>
            </a:r>
          </a:p>
          <a:p>
            <a:r>
              <a:rPr lang="nl-NL" dirty="0"/>
              <a:t>Advies kan je gevraagd of ongevraagd geven. </a:t>
            </a:r>
          </a:p>
          <a:p>
            <a:r>
              <a:rPr lang="nl-NL" dirty="0"/>
              <a:t>Een advies is meer sturend dan voorlichting. </a:t>
            </a:r>
          </a:p>
          <a:p>
            <a:endParaRPr lang="nl-NL" dirty="0"/>
          </a:p>
          <a:p>
            <a:endParaRPr lang="nl-NL" dirty="0"/>
          </a:p>
          <a:p>
            <a:r>
              <a:rPr lang="nl-NL" dirty="0"/>
              <a:t>Let op!! Ook advies is vrijblijvend. Het is de keuze van de ander of hij of zij het advies opvolgt of niet. </a:t>
            </a:r>
          </a:p>
        </p:txBody>
      </p:sp>
    </p:spTree>
    <p:extLst>
      <p:ext uri="{BB962C8B-B14F-4D97-AF65-F5344CB8AC3E}">
        <p14:creationId xmlns:p14="http://schemas.microsoft.com/office/powerpoint/2010/main" val="3798702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3325E-1BFD-40B9-9395-FFC79EBA25DE}"/>
              </a:ext>
            </a:extLst>
          </p:cNvPr>
          <p:cNvSpPr>
            <a:spLocks noGrp="1"/>
          </p:cNvSpPr>
          <p:nvPr>
            <p:ph type="title"/>
          </p:nvPr>
        </p:nvSpPr>
        <p:spPr/>
        <p:txBody>
          <a:bodyPr/>
          <a:lstStyle/>
          <a:p>
            <a:r>
              <a:rPr lang="nl-NL" dirty="0"/>
              <a:t>Wat is een goed advies?</a:t>
            </a:r>
          </a:p>
        </p:txBody>
      </p:sp>
      <p:sp>
        <p:nvSpPr>
          <p:cNvPr id="3" name="Tijdelijke aanduiding voor inhoud 2">
            <a:extLst>
              <a:ext uri="{FF2B5EF4-FFF2-40B4-BE49-F238E27FC236}">
                <a16:creationId xmlns:a16="http://schemas.microsoft.com/office/drawing/2014/main" id="{75DD0279-84BE-4ABA-A26B-D4245811A3A9}"/>
              </a:ext>
            </a:extLst>
          </p:cNvPr>
          <p:cNvSpPr>
            <a:spLocks noGrp="1"/>
          </p:cNvSpPr>
          <p:nvPr>
            <p:ph idx="1"/>
          </p:nvPr>
        </p:nvSpPr>
        <p:spPr/>
        <p:txBody>
          <a:bodyPr/>
          <a:lstStyle/>
          <a:p>
            <a:r>
              <a:rPr lang="nl-NL" dirty="0"/>
              <a:t>Een goed advies geven kan best lastig zijn, wanneer is een advies goed? Hieronder staan een aantal punten:</a:t>
            </a:r>
          </a:p>
          <a:p>
            <a:endParaRPr lang="nl-NL" dirty="0"/>
          </a:p>
          <a:p>
            <a:r>
              <a:rPr lang="nl-NL" dirty="0"/>
              <a:t>Het is uitvoerbaar voor de persoon aan wie je het advies geeft.</a:t>
            </a:r>
          </a:p>
          <a:p>
            <a:r>
              <a:rPr lang="nl-NL" dirty="0"/>
              <a:t>Het advies is duidelijk en laat geen twijfel open, of is niet anders uit te leggen.</a:t>
            </a:r>
          </a:p>
          <a:p>
            <a:r>
              <a:rPr lang="nl-NL" dirty="0"/>
              <a:t>Het is begrijpelijk voor de persoon aan wie je het advies geeft.</a:t>
            </a:r>
          </a:p>
          <a:p>
            <a:r>
              <a:rPr lang="nl-NL" dirty="0"/>
              <a:t>Het is passend voor de persoon aan wie je het advies geeft.</a:t>
            </a:r>
          </a:p>
          <a:p>
            <a:r>
              <a:rPr lang="nl-NL" dirty="0"/>
              <a:t>Het is in het belang van de persoon aan wie je het advies geeft.</a:t>
            </a:r>
          </a:p>
          <a:p>
            <a:r>
              <a:rPr lang="nl-NL" dirty="0"/>
              <a:t>Het is gebaseerd op deskundigheid en professionaliteit.</a:t>
            </a:r>
          </a:p>
        </p:txBody>
      </p:sp>
    </p:spTree>
    <p:extLst>
      <p:ext uri="{BB962C8B-B14F-4D97-AF65-F5344CB8AC3E}">
        <p14:creationId xmlns:p14="http://schemas.microsoft.com/office/powerpoint/2010/main" val="3531958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3FA99F-1403-403B-A223-8323CEC43F63}"/>
              </a:ext>
            </a:extLst>
          </p:cNvPr>
          <p:cNvSpPr>
            <a:spLocks noGrp="1"/>
          </p:cNvSpPr>
          <p:nvPr>
            <p:ph type="title"/>
          </p:nvPr>
        </p:nvSpPr>
        <p:spPr/>
        <p:txBody>
          <a:bodyPr/>
          <a:lstStyle/>
          <a:p>
            <a:r>
              <a:rPr lang="nl-NL" dirty="0"/>
              <a:t>Goed advies </a:t>
            </a:r>
          </a:p>
        </p:txBody>
      </p:sp>
      <p:sp>
        <p:nvSpPr>
          <p:cNvPr id="3" name="Tijdelijke aanduiding voor inhoud 2">
            <a:extLst>
              <a:ext uri="{FF2B5EF4-FFF2-40B4-BE49-F238E27FC236}">
                <a16:creationId xmlns:a16="http://schemas.microsoft.com/office/drawing/2014/main" id="{E9529478-0096-4E31-AD16-A5175B3C5721}"/>
              </a:ext>
            </a:extLst>
          </p:cNvPr>
          <p:cNvSpPr>
            <a:spLocks noGrp="1"/>
          </p:cNvSpPr>
          <p:nvPr>
            <p:ph idx="1"/>
          </p:nvPr>
        </p:nvSpPr>
        <p:spPr/>
        <p:txBody>
          <a:bodyPr/>
          <a:lstStyle/>
          <a:p>
            <a:r>
              <a:rPr lang="nl-NL" dirty="0"/>
              <a:t>Op de vorige dia’s hebben jullie geleerd hoe je een advies moet geven. </a:t>
            </a:r>
          </a:p>
          <a:p>
            <a:r>
              <a:rPr lang="nl-NL" dirty="0"/>
              <a:t>Je gaat nu aan je buurman/buurvrouw een goed advies geven. </a:t>
            </a:r>
          </a:p>
          <a:p>
            <a:r>
              <a:rPr lang="nl-NL" dirty="0"/>
              <a:t>Daarna draaien jullie de rollen om. </a:t>
            </a:r>
          </a:p>
          <a:p>
            <a:r>
              <a:rPr lang="nl-NL" dirty="0"/>
              <a:t>Succes!</a:t>
            </a:r>
          </a:p>
          <a:p>
            <a:endParaRPr lang="nl-NL" dirty="0"/>
          </a:p>
          <a:p>
            <a:endParaRPr lang="nl-NL" dirty="0"/>
          </a:p>
          <a:p>
            <a:endParaRPr lang="nl-NL" dirty="0"/>
          </a:p>
        </p:txBody>
      </p:sp>
      <p:pic>
        <p:nvPicPr>
          <p:cNvPr id="4" name="Afbeelding 3">
            <a:extLst>
              <a:ext uri="{FF2B5EF4-FFF2-40B4-BE49-F238E27FC236}">
                <a16:creationId xmlns:a16="http://schemas.microsoft.com/office/drawing/2014/main" id="{BF41417D-20B3-4CBF-97D7-158E925513BC}"/>
              </a:ext>
            </a:extLst>
          </p:cNvPr>
          <p:cNvPicPr>
            <a:picLocks noChangeAspect="1"/>
          </p:cNvPicPr>
          <p:nvPr/>
        </p:nvPicPr>
        <p:blipFill>
          <a:blip r:embed="rId3"/>
          <a:stretch>
            <a:fillRect/>
          </a:stretch>
        </p:blipFill>
        <p:spPr>
          <a:xfrm>
            <a:off x="8017405" y="3241675"/>
            <a:ext cx="3167063" cy="3016250"/>
          </a:xfrm>
          <a:prstGeom prst="rect">
            <a:avLst/>
          </a:prstGeom>
        </p:spPr>
      </p:pic>
    </p:spTree>
    <p:extLst>
      <p:ext uri="{BB962C8B-B14F-4D97-AF65-F5344CB8AC3E}">
        <p14:creationId xmlns:p14="http://schemas.microsoft.com/office/powerpoint/2010/main" val="1426999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C8797E-C215-4C56-8FFC-BB6139844D3D}"/>
              </a:ext>
            </a:extLst>
          </p:cNvPr>
          <p:cNvSpPr>
            <a:spLocks noGrp="1"/>
          </p:cNvSpPr>
          <p:nvPr>
            <p:ph type="title"/>
          </p:nvPr>
        </p:nvSpPr>
        <p:spPr/>
        <p:txBody>
          <a:bodyPr/>
          <a:lstStyle/>
          <a:p>
            <a:r>
              <a:rPr lang="nl-NL" dirty="0"/>
              <a:t>Instructie</a:t>
            </a:r>
          </a:p>
        </p:txBody>
      </p:sp>
      <p:sp>
        <p:nvSpPr>
          <p:cNvPr id="3" name="Tijdelijke aanduiding voor inhoud 2">
            <a:extLst>
              <a:ext uri="{FF2B5EF4-FFF2-40B4-BE49-F238E27FC236}">
                <a16:creationId xmlns:a16="http://schemas.microsoft.com/office/drawing/2014/main" id="{28E3CCEC-7884-4E37-9E15-421064BD7EF5}"/>
              </a:ext>
            </a:extLst>
          </p:cNvPr>
          <p:cNvSpPr>
            <a:spLocks noGrp="1"/>
          </p:cNvSpPr>
          <p:nvPr>
            <p:ph idx="1"/>
          </p:nvPr>
        </p:nvSpPr>
        <p:spPr/>
        <p:txBody>
          <a:bodyPr/>
          <a:lstStyle/>
          <a:p>
            <a:r>
              <a:rPr lang="nl-NL" dirty="0"/>
              <a:t>Een instructie bestaat uit een richtlijn opgesteld voor een uit te voeren handeling. </a:t>
            </a:r>
          </a:p>
          <a:p>
            <a:r>
              <a:rPr lang="nl-NL" dirty="0"/>
              <a:t>Wanneer je een instructie geeft wordt informatie over een bepaalde handeling overgebracht. </a:t>
            </a:r>
          </a:p>
          <a:p>
            <a:r>
              <a:rPr lang="nl-NL" dirty="0"/>
              <a:t>Een instructie kan gegeven worden door bijvoorbeeld een handleiding of door een persoon door middel van communicatie. </a:t>
            </a:r>
          </a:p>
        </p:txBody>
      </p:sp>
    </p:spTree>
    <p:extLst>
      <p:ext uri="{BB962C8B-B14F-4D97-AF65-F5344CB8AC3E}">
        <p14:creationId xmlns:p14="http://schemas.microsoft.com/office/powerpoint/2010/main" val="3851450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D4FC45-D55A-47FC-B82A-D42A4AD1065E}"/>
              </a:ext>
            </a:extLst>
          </p:cNvPr>
          <p:cNvSpPr>
            <a:spLocks noGrp="1"/>
          </p:cNvSpPr>
          <p:nvPr>
            <p:ph type="title"/>
          </p:nvPr>
        </p:nvSpPr>
        <p:spPr/>
        <p:txBody>
          <a:bodyPr/>
          <a:lstStyle/>
          <a:p>
            <a:r>
              <a:rPr lang="nl-NL" dirty="0"/>
              <a:t>Goede instructie</a:t>
            </a:r>
            <a:br>
              <a:rPr lang="nl-NL" dirty="0"/>
            </a:br>
            <a:br>
              <a:rPr lang="nl-NL" dirty="0"/>
            </a:br>
            <a:br>
              <a:rPr lang="nl-NL" dirty="0"/>
            </a:br>
            <a:br>
              <a:rPr lang="nl-NL" dirty="0"/>
            </a:br>
            <a:endParaRPr lang="nl-NL" dirty="0"/>
          </a:p>
        </p:txBody>
      </p:sp>
      <p:sp>
        <p:nvSpPr>
          <p:cNvPr id="3" name="Tijdelijke aanduiding voor inhoud 2">
            <a:extLst>
              <a:ext uri="{FF2B5EF4-FFF2-40B4-BE49-F238E27FC236}">
                <a16:creationId xmlns:a16="http://schemas.microsoft.com/office/drawing/2014/main" id="{AEF6D5FE-A677-48FA-AC03-115D5D46F1D5}"/>
              </a:ext>
            </a:extLst>
          </p:cNvPr>
          <p:cNvSpPr>
            <a:spLocks noGrp="1"/>
          </p:cNvSpPr>
          <p:nvPr>
            <p:ph idx="1"/>
          </p:nvPr>
        </p:nvSpPr>
        <p:spPr/>
        <p:txBody>
          <a:bodyPr/>
          <a:lstStyle/>
          <a:p>
            <a:r>
              <a:rPr lang="nl-NL" dirty="0"/>
              <a:t>Waar moet een goede instructie aan voldoen?</a:t>
            </a:r>
          </a:p>
          <a:p>
            <a:endParaRPr lang="nl-NL" dirty="0"/>
          </a:p>
          <a:p>
            <a:r>
              <a:rPr lang="nl-NL" dirty="0"/>
              <a:t>Het is belangrijk dat als je een instructie geeft dat deze kort en helder is. </a:t>
            </a:r>
          </a:p>
          <a:p>
            <a:r>
              <a:rPr lang="nl-NL" dirty="0"/>
              <a:t>Denk na over de woordkeuze die je gebruikt (bijvoorbeeld medische instructie in Jip en Janneke taal, makkelijke taal zodat iemand je begrijpt). </a:t>
            </a:r>
          </a:p>
          <a:p>
            <a:r>
              <a:rPr lang="nl-NL" dirty="0"/>
              <a:t>Gebruik een voorbeeld.</a:t>
            </a:r>
          </a:p>
          <a:p>
            <a:r>
              <a:rPr lang="nl-NL" dirty="0"/>
              <a:t>Zorg voor herhaling. Laat iemand bijvoorbeeld de handeling of instructie zelf herhalen, zodat je kan zien dat iemand je begrepen heeft. </a:t>
            </a:r>
          </a:p>
        </p:txBody>
      </p:sp>
      <p:pic>
        <p:nvPicPr>
          <p:cNvPr id="5" name="Afbeelding 4">
            <a:extLst>
              <a:ext uri="{FF2B5EF4-FFF2-40B4-BE49-F238E27FC236}">
                <a16:creationId xmlns:a16="http://schemas.microsoft.com/office/drawing/2014/main" id="{4802586B-C539-45B7-BF5F-41609F22F498}"/>
              </a:ext>
            </a:extLst>
          </p:cNvPr>
          <p:cNvPicPr>
            <a:picLocks noChangeAspect="1"/>
          </p:cNvPicPr>
          <p:nvPr/>
        </p:nvPicPr>
        <p:blipFill>
          <a:blip r:embed="rId2"/>
          <a:stretch>
            <a:fillRect/>
          </a:stretch>
        </p:blipFill>
        <p:spPr>
          <a:xfrm>
            <a:off x="252919" y="3621187"/>
            <a:ext cx="2809282" cy="2209672"/>
          </a:xfrm>
          <a:prstGeom prst="rect">
            <a:avLst/>
          </a:prstGeom>
        </p:spPr>
      </p:pic>
    </p:spTree>
    <p:extLst>
      <p:ext uri="{BB962C8B-B14F-4D97-AF65-F5344CB8AC3E}">
        <p14:creationId xmlns:p14="http://schemas.microsoft.com/office/powerpoint/2010/main" val="3684108283"/>
      </p:ext>
    </p:extLst>
  </p:cSld>
  <p:clrMapOvr>
    <a:masterClrMapping/>
  </p:clrMapOvr>
</p:sld>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1318</TotalTime>
  <Words>894</Words>
  <Application>Microsoft Office PowerPoint</Application>
  <PresentationFormat>Breedbeeld</PresentationFormat>
  <Paragraphs>107</Paragraphs>
  <Slides>15</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Corbel</vt:lpstr>
      <vt:lpstr>Wingdings 2</vt:lpstr>
      <vt:lpstr>Frame</vt:lpstr>
      <vt:lpstr>Voorlichting Advies en Instructie</vt:lpstr>
      <vt:lpstr>Inhoud PowerPoint </vt:lpstr>
      <vt:lpstr>Voorlichting </vt:lpstr>
      <vt:lpstr>Elementen bij voorlichting</vt:lpstr>
      <vt:lpstr>Advies </vt:lpstr>
      <vt:lpstr>Wat is een goed advies?</vt:lpstr>
      <vt:lpstr>Goed advies </vt:lpstr>
      <vt:lpstr>Instructie</vt:lpstr>
      <vt:lpstr>Goede instructie    </vt:lpstr>
      <vt:lpstr>Waarom is voorlichting, advies en instructie belangrijk?</vt:lpstr>
      <vt:lpstr>Microniveau  Mesoniveau  Macroniveau</vt:lpstr>
      <vt:lpstr>Microniveau </vt:lpstr>
      <vt:lpstr>Mesoniveau </vt:lpstr>
      <vt:lpstr>Macroniveau</vt:lpstr>
      <vt:lpstr>Zijn er nog 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Voorlichting Advies en Instructie</dc:title>
  <dc:creator>Kim Gevers - van Uden</dc:creator>
  <cp:lastModifiedBy>Kim Gevers - van Uden</cp:lastModifiedBy>
  <cp:revision>1</cp:revision>
  <dcterms:created xsi:type="dcterms:W3CDTF">2022-02-22T15:16:49Z</dcterms:created>
  <dcterms:modified xsi:type="dcterms:W3CDTF">2022-02-23T13:15:02Z</dcterms:modified>
</cp:coreProperties>
</file>